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mtClean="0"/>
              <a:t>Kliknite da biste uredili stil podnaslova matrice</a:t>
            </a:r>
            <a:endParaRPr lang="en-US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j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 smtClean="0"/>
              <a:t>Kliknite da biste uredili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Kliknite da biste uredili stil naslova matrice</a:t>
            </a:r>
            <a:endParaRPr lang="en-US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Kliknite da biste uredili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en-US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5FB3-29F4-431E-85D4-2F9C6D65476F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F327A-30CD-4332-836D-B9AD355A71A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Croatia </a:t>
            </a:r>
            <a:r>
              <a:rPr lang="hr-HR" dirty="0" err="1" smtClean="0"/>
              <a:t>Event</a:t>
            </a:r>
            <a:r>
              <a:rPr lang="hr-HR" dirty="0" smtClean="0"/>
              <a:t> </a:t>
            </a:r>
            <a:r>
              <a:rPr lang="hr-HR" dirty="0" err="1" smtClean="0"/>
              <a:t>Managment</a:t>
            </a:r>
            <a:endParaRPr lang="en-US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Uvod</a:t>
            </a:r>
            <a:endParaRPr lang="en-US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Croatia </a:t>
            </a:r>
            <a:r>
              <a:rPr lang="hr-HR" dirty="0" err="1" smtClean="0"/>
              <a:t>Event</a:t>
            </a:r>
            <a:r>
              <a:rPr lang="hr-HR" dirty="0" smtClean="0"/>
              <a:t> </a:t>
            </a:r>
            <a:r>
              <a:rPr lang="hr-HR" dirty="0" err="1" smtClean="0"/>
              <a:t>Managment</a:t>
            </a:r>
            <a:r>
              <a:rPr lang="hr-HR" dirty="0" smtClean="0"/>
              <a:t> je sustav za pretraživanje svih </a:t>
            </a:r>
            <a:r>
              <a:rPr lang="hr-HR" dirty="0" err="1" smtClean="0"/>
              <a:t>evenata</a:t>
            </a:r>
            <a:r>
              <a:rPr lang="hr-HR" dirty="0" smtClean="0"/>
              <a:t> u Hrvatskoj</a:t>
            </a:r>
          </a:p>
          <a:p>
            <a:r>
              <a:rPr lang="hr-HR" dirty="0" smtClean="0"/>
              <a:t>Ovisno o korisnikovom interesu, može pretraživati događaje na jednom mjestu</a:t>
            </a:r>
          </a:p>
          <a:p>
            <a:r>
              <a:rPr lang="hr-HR" dirty="0" smtClean="0"/>
              <a:t>Registrirani korisnik može dodavati događaje</a:t>
            </a:r>
          </a:p>
          <a:p>
            <a:r>
              <a:rPr lang="hr-HR" dirty="0" err="1" smtClean="0"/>
              <a:t>Admin</a:t>
            </a:r>
            <a:r>
              <a:rPr lang="hr-HR" dirty="0" smtClean="0"/>
              <a:t> ima pravo brisati neprimjerene korisničke račune i/ili sadržaj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Naslovna stranica</a:t>
            </a:r>
            <a:endParaRPr lang="en-US" dirty="0"/>
          </a:p>
        </p:txBody>
      </p:sp>
      <p:sp>
        <p:nvSpPr>
          <p:cNvPr id="5" name="Rezervirano mjesto sadržaja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060848"/>
            <a:ext cx="8208912" cy="385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Prijava i registracija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67713"/>
            <a:ext cx="4038600" cy="11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928878"/>
            <a:ext cx="4038600" cy="1868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Pregled događaja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31219"/>
            <a:ext cx="8229600" cy="38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Događaj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33364"/>
            <a:ext cx="8229600" cy="385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Kreiranje događaja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35508"/>
            <a:ext cx="8229600" cy="3855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“Moji” događaji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39796"/>
            <a:ext cx="8229600" cy="384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 smtClean="0"/>
              <a:t>Brisanje događaja i korisničkog računa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190" y="3238341"/>
            <a:ext cx="3436620" cy="124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043982"/>
            <a:ext cx="4038600" cy="163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59</Words>
  <Application>Microsoft Office PowerPoint</Application>
  <PresentationFormat>Prikaz na zaslonu (4:3)</PresentationFormat>
  <Paragraphs>13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0" baseType="lpstr">
      <vt:lpstr>Office tema</vt:lpstr>
      <vt:lpstr>Croatia Event Managment</vt:lpstr>
      <vt:lpstr>Uvod</vt:lpstr>
      <vt:lpstr>Naslovna stranica</vt:lpstr>
      <vt:lpstr>Prijava i registracija</vt:lpstr>
      <vt:lpstr>Pregled događaja</vt:lpstr>
      <vt:lpstr>Događaj</vt:lpstr>
      <vt:lpstr>Kreiranje događaja</vt:lpstr>
      <vt:lpstr>“Moji” događaji</vt:lpstr>
      <vt:lpstr>Brisanje događaja i korisničkog računa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Croatia Event Managment</dc:title>
  <dc:creator>Windows User</dc:creator>
  <cp:lastModifiedBy>Windows User</cp:lastModifiedBy>
  <cp:revision>2</cp:revision>
  <dcterms:created xsi:type="dcterms:W3CDTF">2020-07-10T13:35:56Z</dcterms:created>
  <dcterms:modified xsi:type="dcterms:W3CDTF">2020-07-10T13:48:01Z</dcterms:modified>
</cp:coreProperties>
</file>